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358B5FC-2DF3-4E6B-8F92-BD49086ED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17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4C5BAD-83AC-41EF-A227-A67D09FF1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4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0BCCB33-589E-487B-85AE-FB56BD5E21E6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250B387-00C6-416C-90AB-62B0A8B63B47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5DF88B4-259D-411E-A621-04AE82416598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4287FD1-9360-459D-A4F7-FC69C7695B07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323428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14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 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不能朽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不能見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獨一的真神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IMMOTAL, INVISIBLE, GOD ONLY WISE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87492"/>
            <a:ext cx="9144000" cy="4852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不能朽，不能見，獨一的真神，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Immortal, invisible, God only wise,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住在不可迫視的光輝之境；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light inaccessible hid from our eyes,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最可頌，最榮耀，亙古永長存，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Most blessed, most glorious, the Ancient of Days,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又全能，又全勝，讚美主大名。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Almighty, victorious, Thy great name we praise.</a:t>
            </a:r>
          </a:p>
          <a:p>
            <a:pPr eaLnBrk="1" hangingPunct="1">
              <a:spcBef>
                <a:spcPts val="800"/>
              </a:spcBef>
            </a:pPr>
            <a:endParaRPr lang="en-US" altLang="zh-TW" sz="2800" dirty="0"/>
          </a:p>
          <a:p>
            <a:pPr eaLnBrk="1" hangingPunct="1">
              <a:spcBef>
                <a:spcPts val="8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不止息，不焦急，如光無聲息，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Unresting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unhasting</a:t>
            </a:r>
            <a:r>
              <a:rPr lang="en-US" altLang="zh-TW" sz="2800" dirty="0"/>
              <a:t>, and silent as light,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無缺乏，無耗損，掌權以能力；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Nor wanting, nor wasting, Thou </a:t>
            </a:r>
            <a:r>
              <a:rPr lang="en-US" altLang="zh-TW" sz="2800" dirty="0" err="1"/>
              <a:t>rulest</a:t>
            </a:r>
            <a:r>
              <a:rPr lang="en-US" altLang="zh-TW" sz="2800" dirty="0"/>
              <a:t> in might;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祢判斷憑公義如高山巍立，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justice like mountains high soaring above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祢施恩又施愛如靉雲普及。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clouds, which are fountains of goodness and love.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賜生命與氣息予大小生靈，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all, life Thou </a:t>
            </a:r>
            <a:r>
              <a:rPr lang="en-US" altLang="zh-TW" sz="2800" dirty="0" err="1"/>
              <a:t>givest</a:t>
            </a:r>
            <a:r>
              <a:rPr lang="en-US" altLang="zh-TW" sz="2800" dirty="0"/>
              <a:t>, to both great and small,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活在萬有中，惟祢是真生命；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all life Thou </a:t>
            </a:r>
            <a:r>
              <a:rPr lang="en-US" altLang="zh-TW" sz="2800" dirty="0" err="1"/>
              <a:t>livest</a:t>
            </a:r>
            <a:r>
              <a:rPr lang="en-US" altLang="zh-TW" sz="2800" dirty="0"/>
              <a:t>, the true life of all.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我們有如花草，今朝雖茂盛，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We blossom and flourish as leaves on the tree,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明朝即枯殘，惟祢永不變更。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wither and perish - but naught </a:t>
            </a:r>
            <a:r>
              <a:rPr lang="en-US" altLang="zh-TW" sz="2800" dirty="0" err="1"/>
              <a:t>changeth</a:t>
            </a:r>
            <a:r>
              <a:rPr lang="en-US" altLang="zh-TW" sz="2800" dirty="0"/>
              <a:t>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158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榮耀之父四射純潔的光輝，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Great Father of glory, pure Father of light,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寶座前，天使無不掩面侍立；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Thine angels adore Thee, all veiling their sight;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我們向祢讚美，使我們領會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praise we would render; O help us to see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祇是神聖光華今將祢隱蔽。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only the splendor of light </a:t>
            </a:r>
            <a:r>
              <a:rPr lang="en-US" altLang="zh-TW" sz="2800" dirty="0" err="1"/>
              <a:t>hideth</a:t>
            </a:r>
            <a:r>
              <a:rPr lang="en-US" altLang="zh-TW" sz="2800" dirty="0"/>
              <a:t> Thee! 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613</TotalTime>
  <Words>351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H014  不能朽，不能見，獨一的真神 IMMOTAL, INVISIBLE, GOD ONLY WISE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H014 IMMORTAL, INVISIBLE, GOD ONLY WISE 不能朽,不能見,獨一的真神</dc:title>
  <dc:subject>Hymnary 聖徒詩歌</dc:subject>
  <dc:creator>Walter C. Smith</dc:creator>
  <cp:lastModifiedBy>Timothy Liang</cp:lastModifiedBy>
  <cp:revision>71</cp:revision>
  <dcterms:created xsi:type="dcterms:W3CDTF">2001-04-19T19:07:54Z</dcterms:created>
  <dcterms:modified xsi:type="dcterms:W3CDTF">2017-07-31T22:34:30Z</dcterms:modified>
</cp:coreProperties>
</file>